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69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6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5FD649-2B52-4F86-AD11-0D9BE39EF077}" v="2940" dt="2020-02-09T18:57:40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4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32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1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1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3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7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8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7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2/9/2020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71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5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mu.edu.in/smit/know-smit/training-placements/placement-performance-smit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3774" y="2445911"/>
            <a:ext cx="8823597" cy="375799"/>
          </a:xfr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7200">
                <a:cs typeface="Calibri Light"/>
              </a:rPr>
              <a:t>Training &amp; Placement Cell</a:t>
            </a:r>
            <a:endParaRPr lang="en-US" sz="7200">
              <a:latin typeface="Rockwell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2594" y="4582463"/>
            <a:ext cx="7891272" cy="10698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- Kritika Berry</a:t>
            </a:r>
          </a:p>
          <a:p>
            <a:r>
              <a:rPr lang="en-US" sz="2400"/>
              <a:t>   Prajakta Ghorpade</a:t>
            </a:r>
          </a:p>
          <a:p>
            <a:r>
              <a:rPr lang="en-US" sz="2400"/>
              <a:t>   Manav Tyagi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AF782-9B0F-4989-82E4-E66C27D6F347}"/>
              </a:ext>
            </a:extLst>
          </p:cNvPr>
          <p:cNvSpPr txBox="1"/>
          <p:nvPr/>
        </p:nvSpPr>
        <p:spPr>
          <a:xfrm>
            <a:off x="9865056" y="434908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</a:rPr>
              <a:t>49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F046-92B3-4F46-A483-20849846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32065"/>
            <a:ext cx="10058400" cy="608509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/>
              <a:t>Upcoming campus drives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E2B394-A1D4-41D5-802A-53ADEED2F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8" r="1143" b="9638"/>
          <a:stretch/>
        </p:blipFill>
        <p:spPr>
          <a:xfrm>
            <a:off x="140493" y="931070"/>
            <a:ext cx="11910366" cy="57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1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DAF7B5-006F-48A9-9B65-F9D2848FE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86" r="2787" b="7143"/>
          <a:stretch/>
        </p:blipFill>
        <p:spPr>
          <a:xfrm>
            <a:off x="223838" y="169071"/>
            <a:ext cx="11744529" cy="650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3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1C1C-E98E-4FA2-8095-64467A84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4413"/>
            <a:ext cx="10058400" cy="756359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/>
              <a:t>Contact us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F48108-99F7-493B-8C9F-18A63C17D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2" r="7510" b="7260"/>
          <a:stretch/>
        </p:blipFill>
        <p:spPr>
          <a:xfrm>
            <a:off x="128588" y="752476"/>
            <a:ext cx="11911538" cy="600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00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5FDF-52F5-44EC-8C21-DFC88238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/>
              <a:t>Navigation Bar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B4D31E-36B6-4C61-93FE-716EE12C2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39" r="7308" b="74946"/>
          <a:stretch/>
        </p:blipFill>
        <p:spPr>
          <a:xfrm>
            <a:off x="76200" y="3025775"/>
            <a:ext cx="11938007" cy="8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2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E3731DF3-4A5E-4018-B458-156A6699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140" y="76200"/>
            <a:ext cx="8231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4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58D94-EE8B-4390-9E5D-A6A9BDE8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09" y="450133"/>
            <a:ext cx="10058400" cy="1266444"/>
          </a:xfrm>
        </p:spPr>
        <p:txBody>
          <a:bodyPr>
            <a:normAutofit/>
          </a:bodyPr>
          <a:lstStyle/>
          <a:p>
            <a:pPr algn="ctr"/>
            <a:r>
              <a:rPr lang="en-US" sz="6600" u="sng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CB711-C77A-4152-913C-0C86BF70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276600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5472E-10D8-4AE3-B639-0161451F4C29}"/>
              </a:ext>
            </a:extLst>
          </p:cNvPr>
          <p:cNvSpPr txBox="1"/>
          <p:nvPr/>
        </p:nvSpPr>
        <p:spPr>
          <a:xfrm>
            <a:off x="4727812" y="2120900"/>
            <a:ext cx="2743200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Kritika Berry:</a:t>
            </a:r>
            <a:endParaRPr lang="en-US" b="1" u="sng" dirty="0"/>
          </a:p>
          <a:p>
            <a:pPr algn="l"/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Upcoming Companies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Contact Us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Workflow Diagram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Query Form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460A7C-B7B8-44CD-A451-B8C81D128E64}"/>
              </a:ext>
            </a:extLst>
          </p:cNvPr>
          <p:cNvSpPr txBox="1"/>
          <p:nvPr/>
        </p:nvSpPr>
        <p:spPr>
          <a:xfrm>
            <a:off x="7953375" y="2124075"/>
            <a:ext cx="2743200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Manav Tyagi:</a:t>
            </a:r>
            <a:endParaRPr lang="en-US" b="1" u="sng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Current Drives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Navigation Bar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GIT setup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/>
              <a:t>Linking web pages &amp;</a:t>
            </a:r>
          </a:p>
          <a:p>
            <a:r>
              <a:rPr lang="en-US"/>
              <a:t>     Final Compiling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947A90-AA7F-4361-B661-27CADD62E50A}"/>
              </a:ext>
            </a:extLst>
          </p:cNvPr>
          <p:cNvSpPr txBox="1"/>
          <p:nvPr/>
        </p:nvSpPr>
        <p:spPr>
          <a:xfrm>
            <a:off x="1495852" y="2121373"/>
            <a:ext cx="2743200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b="1" u="sng">
                <a:ea typeface="+mn-lt"/>
                <a:cs typeface="+mn-lt"/>
              </a:rPr>
              <a:t>Prajakta Ghorpade: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Home Page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Past Recruiters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About Us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Presentation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066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0B61-4ADE-4A8D-AF7E-F95EAAF3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9324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8800" u="sng"/>
              <a:t>Thank you!</a:t>
            </a:r>
            <a:endParaRPr lang="en-US" sz="8000" u="sng">
              <a:latin typeface="Rockwell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8263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F4F8-B154-48A3-8C3B-F24C9169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/>
              <a:t>Contents</a:t>
            </a:r>
            <a:endParaRPr lang="en-US" u="sng">
              <a:latin typeface="Rockwell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7CEF-7667-4C90-B6E8-9408B095D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14334"/>
            <a:ext cx="10058400" cy="4357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b="1"/>
              <a:t>Overview of our Project: </a:t>
            </a:r>
            <a:endParaRPr lang="en-US" sz="3200" b="1" dirty="0"/>
          </a:p>
          <a:p>
            <a:r>
              <a:rPr lang="en-US" sz="2800"/>
              <a:t>Home Page</a:t>
            </a:r>
          </a:p>
          <a:p>
            <a:r>
              <a:rPr lang="en-US" sz="2800"/>
              <a:t>About Us</a:t>
            </a:r>
          </a:p>
          <a:p>
            <a:r>
              <a:rPr lang="en-US" sz="2800"/>
              <a:t>Past Recruiters</a:t>
            </a:r>
          </a:p>
          <a:p>
            <a:r>
              <a:rPr lang="en-US" sz="2800"/>
              <a:t>Current Drives</a:t>
            </a:r>
          </a:p>
          <a:p>
            <a:r>
              <a:rPr lang="en-US" sz="2800"/>
              <a:t>Upcoming Companies</a:t>
            </a:r>
          </a:p>
          <a:p>
            <a:r>
              <a:rPr lang="en-US" sz="2800"/>
              <a:t>Contact Us</a:t>
            </a:r>
          </a:p>
          <a:p>
            <a:r>
              <a:rPr lang="en-US" sz="2800"/>
              <a:t>[ Navigation Bar ]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4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BD85-0513-423C-A8C4-557D8DED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48" y="-48768"/>
            <a:ext cx="10642600" cy="2168144"/>
          </a:xfrm>
        </p:spPr>
        <p:txBody>
          <a:bodyPr/>
          <a:lstStyle/>
          <a:p>
            <a:pPr algn="ctr"/>
            <a:r>
              <a:rPr lang="en-US" u="sng">
                <a:latin typeface="Rockwell Condensed"/>
              </a:rPr>
              <a:t>Question statement</a:t>
            </a:r>
            <a:endParaRPr lang="en-US" dirty="0">
              <a:latin typeface="Rockwell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C3B3-0895-4D5B-A176-DE13F970B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00708"/>
            <a:ext cx="10172700" cy="53969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T&amp;P Info Page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Placement is the most important phase of an undergrad student's life. Being able to follow up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on the events can help the student be prepared in advance. Make a T&amp;P web app to keep track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of upcoming, ongoing and previous company tabs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● The web app should show all upcoming, previous and ongoing companies separately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● Each company should have a detailed description which can we viewed on clicking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● The ability to add, delete or update companies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● Extra Credit: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● Make the data persistent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● Give only the admin privilege to add, delete or update companies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● Make the web app responsive to all screens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4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08A5B-8FEE-44D5-90F0-750973A9C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2"/>
            <a:ext cx="10058400" cy="1228344"/>
          </a:xfrm>
        </p:spPr>
        <p:txBody>
          <a:bodyPr/>
          <a:lstStyle/>
          <a:p>
            <a:pPr algn="ctr"/>
            <a:r>
              <a:rPr lang="en-US" u="sng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3F8EC-447B-496E-96CA-2631E59F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48" y="1080008"/>
            <a:ext cx="11734800" cy="587959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/>
              <a:t>Using Sublime Text Editor version 3.0, we were able to achieve the following requirements: </a:t>
            </a:r>
            <a:endParaRPr lang="en-US" sz="2800" dirty="0"/>
          </a:p>
          <a:p>
            <a:pPr marL="0" indent="0">
              <a:buNone/>
            </a:pPr>
            <a:r>
              <a:rPr lang="en-US" sz="2800">
                <a:ea typeface="+mn-lt"/>
                <a:cs typeface="+mn-lt"/>
              </a:rPr>
              <a:t>● The web app should show all upcoming, previous and ongoing companies separately</a:t>
            </a:r>
          </a:p>
          <a:p>
            <a:pPr marL="0" indent="0">
              <a:buNone/>
            </a:pPr>
            <a:r>
              <a:rPr lang="en-US" sz="2800">
                <a:ea typeface="+mn-lt"/>
                <a:cs typeface="+mn-lt"/>
              </a:rPr>
              <a:t>● Each company should have a detailed description which can we viewed on clicking.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By extensive use of html and css, we have developed a strong frontend approach that </a:t>
            </a:r>
            <a:r>
              <a:rPr lang="en-US" sz="2800"/>
              <a:t>consists of a customized template. 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web app consists of different tabs pertaining to the different placement </a:t>
            </a:r>
            <a:r>
              <a:rPr lang="en-US" sz="2800"/>
              <a:t>scenarios. In addition, some other features have been built to support a smooth interface for the user.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A preview of the contents in our template have been attached in this presentation. </a:t>
            </a:r>
            <a:r>
              <a:rPr lang="en-US" sz="2800"/>
              <a:t>Along with it, we have provided a work flow describing the developing process.</a:t>
            </a:r>
            <a:endParaRPr lang="en-US" sz="2800" dirty="0"/>
          </a:p>
          <a:p>
            <a:pPr marL="0" indent="0">
              <a:buNone/>
            </a:pPr>
            <a:r>
              <a:rPr lang="en-US" sz="2800" b="1"/>
              <a:t>References</a:t>
            </a:r>
            <a:r>
              <a:rPr lang="en-US" sz="2800"/>
              <a:t>: </a:t>
            </a:r>
            <a:endParaRPr lang="en-US" sz="2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800">
                <a:ea typeface="+mn-lt"/>
                <a:cs typeface="+mn-lt"/>
              </a:rPr>
              <a:t>Images and data used in the web app are referenced from: </a:t>
            </a:r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  <a:hlinkClick r:id="rId2"/>
              </a:rPr>
              <a:t>https://smu.edu.in/smit/know-smit/training-placements/placement-performance-smit.html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6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06A7-A90F-4123-BE41-7D119083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848" y="-3524"/>
            <a:ext cx="7450932" cy="1073563"/>
          </a:xfrm>
        </p:spPr>
        <p:txBody>
          <a:bodyPr/>
          <a:lstStyle/>
          <a:p>
            <a:pPr algn="ctr"/>
            <a:r>
              <a:rPr lang="en-US" u="sng"/>
              <a:t>Home page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2EA463-673C-477D-8DDF-0972C6484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24" r="1534" b="6691"/>
          <a:stretch/>
        </p:blipFill>
        <p:spPr>
          <a:xfrm>
            <a:off x="295275" y="1073944"/>
            <a:ext cx="11661072" cy="56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7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E6B2-82CC-465A-B7A9-64CA2095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379" y="-3524"/>
            <a:ext cx="10058400" cy="1180717"/>
          </a:xfrm>
        </p:spPr>
        <p:txBody>
          <a:bodyPr>
            <a:normAutofit/>
          </a:bodyPr>
          <a:lstStyle/>
          <a:p>
            <a:pPr algn="ctr"/>
            <a:r>
              <a:rPr lang="en-US" u="sng"/>
              <a:t>About us</a:t>
            </a:r>
          </a:p>
        </p:txBody>
      </p:sp>
      <p:pic>
        <p:nvPicPr>
          <p:cNvPr id="3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BA4E473-93AA-4E6F-8D5F-C582E48E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01" t="13830" r="1702" b="6206"/>
          <a:stretch/>
        </p:blipFill>
        <p:spPr>
          <a:xfrm>
            <a:off x="200025" y="1050132"/>
            <a:ext cx="11791918" cy="566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3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D2B4-EBD6-4FB2-BBEA-276567DC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63055"/>
            <a:ext cx="10058400" cy="1383126"/>
          </a:xfrm>
        </p:spPr>
        <p:txBody>
          <a:bodyPr/>
          <a:lstStyle/>
          <a:p>
            <a:pPr algn="ctr"/>
            <a:r>
              <a:rPr lang="en-US" u="sng"/>
              <a:t>Past recruiters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E23D83-2E3E-4C1B-BAB3-974BF846B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" t="14808" r="13203" b="6538"/>
          <a:stretch/>
        </p:blipFill>
        <p:spPr>
          <a:xfrm>
            <a:off x="319088" y="966789"/>
            <a:ext cx="11566731" cy="58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4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video game&#10;&#10;Description generated with very high confidence">
            <a:extLst>
              <a:ext uri="{FF2B5EF4-FFF2-40B4-BE49-F238E27FC236}">
                <a16:creationId xmlns:a16="http://schemas.microsoft.com/office/drawing/2014/main" id="{C70EFFC2-2573-47E6-8E42-81DE1110D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7" r="1685" b="6827"/>
          <a:stretch/>
        </p:blipFill>
        <p:spPr>
          <a:xfrm>
            <a:off x="337925" y="56761"/>
            <a:ext cx="11506128" cy="67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96F8-0E3A-40BB-AD21-FF44E712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345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/>
              <a:t>Current drives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211CD6-A752-49C6-9FFB-EBA5961BF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2" r="7731" b="5322"/>
          <a:stretch/>
        </p:blipFill>
        <p:spPr>
          <a:xfrm>
            <a:off x="188118" y="847725"/>
            <a:ext cx="11828225" cy="579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4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Wood Type</vt:lpstr>
      <vt:lpstr>Training &amp; Placement Cell</vt:lpstr>
      <vt:lpstr>Contents</vt:lpstr>
      <vt:lpstr>Question statement</vt:lpstr>
      <vt:lpstr>Our approach</vt:lpstr>
      <vt:lpstr>Home page</vt:lpstr>
      <vt:lpstr>About us</vt:lpstr>
      <vt:lpstr>Past recruiters</vt:lpstr>
      <vt:lpstr>PowerPoint Presentation</vt:lpstr>
      <vt:lpstr>Current drives</vt:lpstr>
      <vt:lpstr>Upcoming campus drives</vt:lpstr>
      <vt:lpstr>PowerPoint Presentation</vt:lpstr>
      <vt:lpstr>Contact us</vt:lpstr>
      <vt:lpstr>Navigation Bar</vt:lpstr>
      <vt:lpstr>PowerPoint Presentation</vt:lpstr>
      <vt:lpstr>contributions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531</cp:revision>
  <dcterms:created xsi:type="dcterms:W3CDTF">2020-02-09T17:15:34Z</dcterms:created>
  <dcterms:modified xsi:type="dcterms:W3CDTF">2020-02-09T18:58:28Z</dcterms:modified>
</cp:coreProperties>
</file>